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7" r:id="rId3"/>
    <p:sldId id="262" r:id="rId4"/>
    <p:sldId id="258" r:id="rId5"/>
    <p:sldId id="259" r:id="rId6"/>
    <p:sldId id="260" r:id="rId7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691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300802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und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757117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Zita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3801350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7670242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nskarte für Zi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0027345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hr oder Fals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566362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3699059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6039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077672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836529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128975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995536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414643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290141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29915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842485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de-DE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7B1463-E773-41BA-86E0-A43DC4A7DC75}" type="datetimeFigureOut">
              <a:rPr lang="de-DE" smtClean="0"/>
              <a:t>13.12.2017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73D8F1DC-DC4B-4AD0-8F04-7930E82C7E9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822740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Proteine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/>
              <a:t>Basiswissen </a:t>
            </a:r>
            <a:r>
              <a:rPr lang="de-DE"/>
              <a:t>für 7./8. </a:t>
            </a:r>
            <a:r>
              <a:rPr lang="de-DE" dirty="0"/>
              <a:t>Klasse</a:t>
            </a:r>
          </a:p>
        </p:txBody>
      </p:sp>
    </p:spTree>
    <p:extLst>
      <p:ext uri="{BB962C8B-B14F-4D97-AF65-F5344CB8AC3E}">
        <p14:creationId xmlns:p14="http://schemas.microsoft.com/office/powerpoint/2010/main" val="6822589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In welchen Lebensmitteln stecken Proteine?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Unterscheidung zwischen tierisch proteinreichen Nahrungsmittel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de-DE" dirty="0"/>
              <a:t>Fleisch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de-DE" dirty="0"/>
              <a:t>Eier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de-DE" dirty="0"/>
              <a:t>Milch und Milchprodukte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de-DE" dirty="0"/>
              <a:t>Fisch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Pflanzlich proteinreiche Nahrungsmittel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de-DE" dirty="0"/>
              <a:t>Haferflocken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de-DE" dirty="0"/>
              <a:t>Quinoa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de-DE" dirty="0"/>
              <a:t>Weizenkeime</a:t>
            </a:r>
          </a:p>
          <a:p>
            <a:pPr>
              <a:buFont typeface="Arial" panose="020B0604020202020204" pitchFamily="34" charset="0"/>
              <a:buChar char="•"/>
            </a:pP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173966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Welche Aufgaben haben Proteine?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Grundbaustein aller menschlicher Zellen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Aufbau eines starken Immunsystems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Aufbau und Erneuerung von Zellen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Leiten und Beschleunigen chemischer Reaktionen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Speicherung von bestimmten Stoffen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Muskelkontraktion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Energielieferant im Notfall</a:t>
            </a:r>
          </a:p>
          <a:p>
            <a:pPr>
              <a:buFont typeface="Arial" panose="020B0604020202020204" pitchFamily="34" charset="0"/>
              <a:buChar char="•"/>
            </a:pPr>
            <a:endParaRPr lang="de-DE" dirty="0"/>
          </a:p>
          <a:p>
            <a:pPr>
              <a:buFont typeface="Arial" panose="020B0604020202020204" pitchFamily="34" charset="0"/>
              <a:buChar char="•"/>
            </a:pP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606357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Wie viele Proteine sollte ich täglich zu mir nehmen?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Laut DGE liegt der tägliche Energiebedarf bei 0,8 Gramm Protein pro Kilogramm Körpergewicht pro Tag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Kraftsportlern wird eine Proteinzufuhr von 1,5- 2 Gramm pro Kilogramm Körpergewicht pro Tag zugeschrieben</a:t>
            </a:r>
          </a:p>
        </p:txBody>
      </p:sp>
    </p:spTree>
    <p:extLst>
      <p:ext uri="{BB962C8B-B14F-4D97-AF65-F5344CB8AC3E}">
        <p14:creationId xmlns:p14="http://schemas.microsoft.com/office/powerpoint/2010/main" val="28015809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Welche unterschiedlichen Proteine gibt es?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Eiweiß besteht aus Aminosäuren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20 essentielle Aminosäuren für den Menschen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Körper kann nur einige Aminosäuren selbst herstellen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Restlicher Bedarf muss täglich über die Nahrung aufgenommen werden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de-DE" dirty="0"/>
              <a:t>Verschiedene Proteine im Sportbereich: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de-DE" dirty="0" err="1"/>
              <a:t>Whey</a:t>
            </a:r>
            <a:r>
              <a:rPr lang="de-DE" dirty="0"/>
              <a:t>-Protein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de-DE" dirty="0"/>
              <a:t>Casein</a:t>
            </a:r>
          </a:p>
        </p:txBody>
      </p:sp>
    </p:spTree>
    <p:extLst>
      <p:ext uri="{BB962C8B-B14F-4D97-AF65-F5344CB8AC3E}">
        <p14:creationId xmlns:p14="http://schemas.microsoft.com/office/powerpoint/2010/main" val="40782613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Was sind Proteine, wie sehen sie aus?</a:t>
            </a:r>
          </a:p>
        </p:txBody>
      </p:sp>
      <p:sp>
        <p:nvSpPr>
          <p:cNvPr id="9" name="Inhaltsplatzhalter 8">
            <a:extLst>
              <a:ext uri="{FF2B5EF4-FFF2-40B4-BE49-F238E27FC236}">
                <a16:creationId xmlns:a16="http://schemas.microsoft.com/office/drawing/2014/main" id="{C096060E-1303-4A8E-9914-C292EC39982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7048767" y="1905000"/>
            <a:ext cx="4338674" cy="3354060"/>
          </a:xfrm>
        </p:spPr>
        <p:txBody>
          <a:bodyPr/>
          <a:lstStyle/>
          <a:p>
            <a:r>
              <a:rPr lang="de-DE" dirty="0"/>
              <a:t>Alle Aminosäuren haben mindestens eine Aminogruppe (H2N) </a:t>
            </a:r>
          </a:p>
          <a:p>
            <a:r>
              <a:rPr lang="de-DE" dirty="0"/>
              <a:t>und eine Carboxygruppe (COOH)</a:t>
            </a:r>
          </a:p>
          <a:p>
            <a:r>
              <a:rPr lang="de-DE" dirty="0"/>
              <a:t>Sie unterscheiden sich lediglich im Rest (R)</a:t>
            </a:r>
          </a:p>
        </p:txBody>
      </p:sp>
      <p:pic>
        <p:nvPicPr>
          <p:cNvPr id="5" name="Grafik 4">
            <a:extLst>
              <a:ext uri="{FF2B5EF4-FFF2-40B4-BE49-F238E27FC236}">
                <a16:creationId xmlns:a16="http://schemas.microsoft.com/office/drawing/2014/main" id="{9D4DC8F3-A308-45BC-B9BB-BB437000B285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6200" t="3412" b="20822"/>
          <a:stretch/>
        </p:blipFill>
        <p:spPr>
          <a:xfrm>
            <a:off x="1710883" y="1822112"/>
            <a:ext cx="5068489" cy="3436948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</p:spTree>
    <p:extLst>
      <p:ext uri="{BB962C8B-B14F-4D97-AF65-F5344CB8AC3E}">
        <p14:creationId xmlns:p14="http://schemas.microsoft.com/office/powerpoint/2010/main" val="2577596180"/>
      </p:ext>
    </p:extLst>
  </p:cSld>
  <p:clrMapOvr>
    <a:masterClrMapping/>
  </p:clrMapOvr>
</p:sld>
</file>

<file path=ppt/theme/theme1.xml><?xml version="1.0" encoding="utf-8"?>
<a:theme xmlns:a="http://schemas.openxmlformats.org/drawingml/2006/main" name="Fetzen">
  <a:themeElements>
    <a:clrScheme name="Fetzen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Fetzen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Fetzen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0</TotalTime>
  <Words>173</Words>
  <Application>Microsoft Office PowerPoint</Application>
  <PresentationFormat>Breitbild</PresentationFormat>
  <Paragraphs>35</Paragraphs>
  <Slides>6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11" baseType="lpstr">
      <vt:lpstr>Arial</vt:lpstr>
      <vt:lpstr>Century Gothic</vt:lpstr>
      <vt:lpstr>Wingdings</vt:lpstr>
      <vt:lpstr>Wingdings 3</vt:lpstr>
      <vt:lpstr>Fetzen</vt:lpstr>
      <vt:lpstr>Proteine</vt:lpstr>
      <vt:lpstr>In welchen Lebensmitteln stecken Proteine?</vt:lpstr>
      <vt:lpstr>Welche Aufgaben haben Proteine?</vt:lpstr>
      <vt:lpstr>Wie viele Proteine sollte ich täglich zu mir nehmen?</vt:lpstr>
      <vt:lpstr>Welche unterschiedlichen Proteine gibt es?</vt:lpstr>
      <vt:lpstr>Was sind Proteine, wie sehen sie aus?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Kohlenhydrate</dc:title>
  <dc:creator>Flemming</dc:creator>
  <cp:lastModifiedBy>Paul Kohlmorgen</cp:lastModifiedBy>
  <cp:revision>11</cp:revision>
  <dcterms:created xsi:type="dcterms:W3CDTF">2017-11-28T19:20:52Z</dcterms:created>
  <dcterms:modified xsi:type="dcterms:W3CDTF">2017-12-13T14:54:58Z</dcterms:modified>
</cp:coreProperties>
</file>

<file path=docProps/thumbnail.jpeg>
</file>